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85" r:id="rId2"/>
    <p:sldId id="304" r:id="rId3"/>
    <p:sldId id="305" r:id="rId4"/>
    <p:sldId id="306" r:id="rId5"/>
    <p:sldId id="321" r:id="rId6"/>
    <p:sldId id="325" r:id="rId7"/>
    <p:sldId id="309" r:id="rId8"/>
    <p:sldId id="310" r:id="rId9"/>
    <p:sldId id="323" r:id="rId10"/>
    <p:sldId id="326" r:id="rId11"/>
    <p:sldId id="327" r:id="rId12"/>
    <p:sldId id="328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36" y="10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2411694"/>
              <a:ext cx="50165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sais lire l’heure.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11D96A-4A8B-5B95-C117-1BEE7783FF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3FEB55-EC4E-BCA4-C4A0-5CA602FD9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DE3266-7B50-19F2-E6C2-ECB0748883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80709CFC-B8CB-546E-1838-1FF18ECB9185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5A6F2424-4966-A489-3E6F-23F4DC1ED877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65E379-B381-87AA-72CA-392731FA8F6A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02067556-EB8F-0040-7884-21944B40433F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1BA8D5A2-3499-0CEC-113D-912BBABEF2B4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3FA6B29-D30F-1117-ECA9-9C1508C02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02" y="878434"/>
            <a:ext cx="3126763" cy="306925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59F93B7-FF70-FB07-8143-A4FE4D3DB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061" y="878434"/>
            <a:ext cx="3242310" cy="318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272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737E19-9309-332F-A27C-C31621A56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138D9C52-0A0B-74BE-7F8A-F776ADF947D1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E7D7EF4-B489-B63B-BB7E-3AB5FB24DDEA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D362DD-FD61-B8C4-2074-A3F14BEF62A3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E77426-FEDD-DD16-26F2-0425A5A5ABA7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   h.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EF0ACB4D-1ABD-5FC4-8544-2C15EC092227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2A428BBB-149D-9FF3-939E-75CAD59E2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402" y="225884"/>
            <a:ext cx="251072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AC51F28C-4FE0-C29E-16C8-5339DF9D5596}"/>
              </a:ext>
            </a:extLst>
          </p:cNvPr>
          <p:cNvSpPr txBox="1">
            <a:spLocks/>
          </p:cNvSpPr>
          <p:nvPr/>
        </p:nvSpPr>
        <p:spPr>
          <a:xfrm>
            <a:off x="6719790" y="4748900"/>
            <a:ext cx="1715600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10h55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50681BDD-97CD-48A3-7C3B-AC12C3A4F4E5}"/>
              </a:ext>
            </a:extLst>
          </p:cNvPr>
          <p:cNvSpPr txBox="1">
            <a:spLocks/>
          </p:cNvSpPr>
          <p:nvPr/>
        </p:nvSpPr>
        <p:spPr>
          <a:xfrm>
            <a:off x="6675318" y="6125474"/>
            <a:ext cx="195651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22h55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B1804AD-FE60-EFC0-72E7-872DABF12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EEA91F7-8C39-614D-1D19-D284DA8F9534}"/>
              </a:ext>
            </a:extLst>
          </p:cNvPr>
          <p:cNvSpPr txBox="1"/>
          <p:nvPr/>
        </p:nvSpPr>
        <p:spPr>
          <a:xfrm>
            <a:off x="1850010" y="4725834"/>
            <a:ext cx="165443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10h30</a:t>
            </a:r>
            <a:endParaRPr lang="fr-FR" sz="40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BD501F0-10C7-C4ED-2D51-932BC6E2FC86}"/>
              </a:ext>
            </a:extLst>
          </p:cNvPr>
          <p:cNvSpPr txBox="1"/>
          <p:nvPr/>
        </p:nvSpPr>
        <p:spPr>
          <a:xfrm>
            <a:off x="1816707" y="6073452"/>
            <a:ext cx="165443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22h30</a:t>
            </a:r>
            <a:endParaRPr lang="fr-FR" sz="40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EDAAB96-0487-990B-40D0-274976020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02" y="878434"/>
            <a:ext cx="3126763" cy="306925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4E055F3-20A1-AD64-4AA9-DD9BC91A6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061" y="878434"/>
            <a:ext cx="3242310" cy="318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4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 flipH="1">
            <a:off x="1393371" y="3730921"/>
            <a:ext cx="1706089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2509652"/>
            <a:ext cx="364176" cy="122126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</a:t>
            </a:r>
          </a:p>
        </p:txBody>
      </p:sp>
    </p:spTree>
    <p:extLst>
      <p:ext uri="{BB962C8B-B14F-4D97-AF65-F5344CB8AC3E}">
        <p14:creationId xmlns:p14="http://schemas.microsoft.com/office/powerpoint/2010/main" val="299901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940294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12h45.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71479" y="4221093"/>
            <a:ext cx="1875638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0h45.</a:t>
            </a:r>
            <a:endParaRPr kumimoji="0" lang="fr-FR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2C8564B7-D094-84ED-088F-D4AA1A2F94C5}"/>
              </a:ext>
            </a:extLst>
          </p:cNvPr>
          <p:cNvCxnSpPr>
            <a:cxnSpLocks/>
          </p:cNvCxnSpPr>
          <p:nvPr/>
        </p:nvCxnSpPr>
        <p:spPr>
          <a:xfrm flipV="1">
            <a:off x="3099460" y="2509652"/>
            <a:ext cx="364176" cy="122126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5FE587B-A136-6A4B-2EAA-066AA19AB154}"/>
              </a:ext>
            </a:extLst>
          </p:cNvPr>
          <p:cNvCxnSpPr>
            <a:cxnSpLocks/>
          </p:cNvCxnSpPr>
          <p:nvPr/>
        </p:nvCxnSpPr>
        <p:spPr>
          <a:xfrm flipH="1">
            <a:off x="1393371" y="3730921"/>
            <a:ext cx="1706089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6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05758" y="6366618"/>
            <a:ext cx="1538242" cy="491382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147948" cy="77378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4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16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D21DE32-AF4C-CA2C-D9B0-65B8C842BBD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147948" cy="77378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8B7926F0-545F-EBD5-46E2-67D6B1A55B96}"/>
              </a:ext>
            </a:extLst>
          </p:cNvPr>
          <p:cNvSpPr txBox="1">
            <a:spLocks/>
          </p:cNvSpPr>
          <p:nvPr/>
        </p:nvSpPr>
        <p:spPr>
          <a:xfrm>
            <a:off x="7605758" y="6366618"/>
            <a:ext cx="1538242" cy="4913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EXEMPLE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8972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B51B93A-045D-D22B-D9F8-5A3F51FDE4D4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A71F180-3B48-32AC-D1C4-2DC37DB3629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8519B4-1C21-5EF8-3C08-271FA7DE0EE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79140E43-64D3-0274-25D3-9740186B8494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DABA8B3-4558-0E92-4E5D-B7AC91D548BC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0520942-020B-819C-0BE0-6E16444591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59" y="994433"/>
            <a:ext cx="3195874" cy="3158713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E902973E-2634-9957-F0B2-A91D9046F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944" y="994433"/>
            <a:ext cx="3195873" cy="312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3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B5452-7EAE-9F8D-DAB5-4AD500F91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6321DE-6DF4-FE60-16D2-228EDDE15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19866E3-86F8-6AE3-922F-0204091829D1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3BE5F0D-AB11-D192-3486-895FDD9C71F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F15B67-CA19-3725-1ED6-53064E83152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F5FEECCC-6275-AB7B-5BEB-28C6B839F089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   h.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333905B9-3159-3D08-EE68-130DFA5452F0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043F469-7D50-51AF-22BF-EF0E7334C293}"/>
              </a:ext>
            </a:extLst>
          </p:cNvPr>
          <p:cNvSpPr txBox="1">
            <a:spLocks/>
          </p:cNvSpPr>
          <p:nvPr/>
        </p:nvSpPr>
        <p:spPr>
          <a:xfrm>
            <a:off x="1875432" y="4769850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2CDBADB-0BDF-4EBC-35A9-B65A3532B240}"/>
              </a:ext>
            </a:extLst>
          </p:cNvPr>
          <p:cNvSpPr txBox="1">
            <a:spLocks/>
          </p:cNvSpPr>
          <p:nvPr/>
        </p:nvSpPr>
        <p:spPr>
          <a:xfrm>
            <a:off x="1875432" y="6070232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14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0FAFC50D-4E1E-88CE-42E0-8B8853868379}"/>
              </a:ext>
            </a:extLst>
          </p:cNvPr>
          <p:cNvSpPr txBox="1">
            <a:spLocks/>
          </p:cNvSpPr>
          <p:nvPr/>
        </p:nvSpPr>
        <p:spPr>
          <a:xfrm>
            <a:off x="6634929" y="4744560"/>
            <a:ext cx="1793607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2h30.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FFACB553-E62E-7348-F708-D9D81433ADFD}"/>
              </a:ext>
            </a:extLst>
          </p:cNvPr>
          <p:cNvSpPr txBox="1">
            <a:spLocks/>
          </p:cNvSpPr>
          <p:nvPr/>
        </p:nvSpPr>
        <p:spPr>
          <a:xfrm>
            <a:off x="6639887" y="6130982"/>
            <a:ext cx="1945285" cy="4823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1h30.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F29E802B-6497-A27A-C797-F4EBAA8BA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1757" y="225884"/>
            <a:ext cx="251072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03FF623-992E-2885-B5A7-B58BE5555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659" y="994433"/>
            <a:ext cx="3195874" cy="3158713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5F919B6-C7C3-FC43-55BC-4C41C8930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7944" y="994433"/>
            <a:ext cx="3195873" cy="3121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83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777340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7B29FA5-98CE-EAB4-3DA9-94C02F6B44D5}"/>
              </a:ext>
            </a:extLst>
          </p:cNvPr>
          <p:cNvCxnSpPr>
            <a:cxnSpLocks/>
          </p:cNvCxnSpPr>
          <p:nvPr/>
        </p:nvCxnSpPr>
        <p:spPr>
          <a:xfrm flipH="1">
            <a:off x="2011680" y="3730921"/>
            <a:ext cx="1087780" cy="47531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73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59590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8h15.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176810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20h15.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AF3F0E9-6C25-3C95-9988-04609D2165CF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777340" cy="0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7C0F8FE8-5763-CAC6-AB0D-89C51C8DBAF4}"/>
              </a:ext>
            </a:extLst>
          </p:cNvPr>
          <p:cNvCxnSpPr>
            <a:cxnSpLocks/>
          </p:cNvCxnSpPr>
          <p:nvPr/>
        </p:nvCxnSpPr>
        <p:spPr>
          <a:xfrm flipH="1">
            <a:off x="2011680" y="3730921"/>
            <a:ext cx="1087780" cy="47531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3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5B60984-3790-82A5-FAC5-194C65730792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EC507D4-AC12-9C38-29F0-2E055F8B6A3E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204B23-1D3B-D9E5-7173-73893F7B6F71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E5F64BA8-B01B-873D-87A4-955758273BB6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3BFA989F-97D6-24DA-62B5-760224E6EF1C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3C37DE1-D576-E320-9C1A-F45CE21D7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96" y="878434"/>
            <a:ext cx="3172910" cy="319479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CEDF487-F0CB-B151-817D-ECCA22A82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285" y="960689"/>
            <a:ext cx="3095090" cy="3131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E847D-4113-A474-FD26-6DB48E963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C1A51AD-793C-90F6-3F6B-8D68888296DD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D5299B3-610B-960B-2F57-DD1D56EC4A83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C847EC-655E-27C3-54BB-9B09E331044B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FFD4BBF-B93D-6968-0824-9D3FE3571A68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   h.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DBCFD82B-0AE0-40C8-6A90-22DE4011E77C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F55F6C5-E513-6C3F-AE0A-15ECCD211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402" y="225884"/>
            <a:ext cx="251072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1C08645B-5894-6EF5-A692-B5FF628154D4}"/>
              </a:ext>
            </a:extLst>
          </p:cNvPr>
          <p:cNvSpPr txBox="1">
            <a:spLocks/>
          </p:cNvSpPr>
          <p:nvPr/>
        </p:nvSpPr>
        <p:spPr>
          <a:xfrm>
            <a:off x="6719790" y="4748900"/>
            <a:ext cx="1715600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5h40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B8FAC581-07E6-1EA0-C922-6BD2F3C9D35E}"/>
              </a:ext>
            </a:extLst>
          </p:cNvPr>
          <p:cNvSpPr txBox="1">
            <a:spLocks/>
          </p:cNvSpPr>
          <p:nvPr/>
        </p:nvSpPr>
        <p:spPr>
          <a:xfrm>
            <a:off x="6675318" y="6125474"/>
            <a:ext cx="195651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17h40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BE0159-8477-36E1-8837-4FEE986276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EA9F8E8-A0C8-2DB0-1AAF-F8647E6F4B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96" y="878434"/>
            <a:ext cx="3172910" cy="319479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483AD57-97F8-5EAD-5B48-0F0AE37DA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285" y="960689"/>
            <a:ext cx="3095090" cy="3131762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E103B4BD-D75C-0900-2EBE-BC6231809BEF}"/>
              </a:ext>
            </a:extLst>
          </p:cNvPr>
          <p:cNvSpPr txBox="1"/>
          <p:nvPr/>
        </p:nvSpPr>
        <p:spPr>
          <a:xfrm>
            <a:off x="1850010" y="4725834"/>
            <a:ext cx="165443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4h30</a:t>
            </a:r>
            <a:endParaRPr lang="fr-FR" sz="4000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DA5EEAB-4127-C651-DEEC-CE60F8A5BFDB}"/>
              </a:ext>
            </a:extLst>
          </p:cNvPr>
          <p:cNvSpPr txBox="1"/>
          <p:nvPr/>
        </p:nvSpPr>
        <p:spPr>
          <a:xfrm>
            <a:off x="1816707" y="6073452"/>
            <a:ext cx="1654438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4000" b="1" dirty="0">
                <a:solidFill>
                  <a:srgbClr val="C00000"/>
                </a:solidFill>
              </a:rPr>
              <a:t>16h30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31140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742</TotalTime>
  <Words>413</Words>
  <Application>Microsoft Office PowerPoint</Application>
  <PresentationFormat>Affichage à l'écran (4:3)</PresentationFormat>
  <Paragraphs>147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74</cp:revision>
  <dcterms:created xsi:type="dcterms:W3CDTF">2023-02-07T14:55:57Z</dcterms:created>
  <dcterms:modified xsi:type="dcterms:W3CDTF">2025-12-13T16:08:17Z</dcterms:modified>
</cp:coreProperties>
</file>